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8" r:id="rId1"/>
  </p:sldMasterIdLst>
  <p:notesMasterIdLst>
    <p:notesMasterId r:id="rId5"/>
  </p:notesMasterIdLst>
  <p:sldIdLst>
    <p:sldId id="258" r:id="rId2"/>
    <p:sldId id="256" r:id="rId3"/>
    <p:sldId id="257" r:id="rId4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E4E"/>
    <a:srgbClr val="016633"/>
    <a:srgbClr val="E5E4E4"/>
    <a:srgbClr val="BDBD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81"/>
    <p:restoredTop sz="96695"/>
  </p:normalViewPr>
  <p:slideViewPr>
    <p:cSldViewPr snapToGrid="0">
      <p:cViewPr varScale="1">
        <p:scale>
          <a:sx n="116" d="100"/>
          <a:sy n="116" d="100"/>
        </p:scale>
        <p:origin x="160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A173E5-6CD0-7146-972A-37EAC93A34DF}" type="datetimeFigureOut">
              <a:rPr lang="pt-PT" smtClean="0"/>
              <a:t>26/06/24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15CB01-0F55-9342-8F01-3DBDA615DC3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40642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1pPr>
    <a:lvl2pPr marL="438025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2pPr>
    <a:lvl3pPr marL="876050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3pPr>
    <a:lvl4pPr marL="1314074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4pPr>
    <a:lvl5pPr marL="1752099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5pPr>
    <a:lvl6pPr marL="2190124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6pPr>
    <a:lvl7pPr marL="2628149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7pPr>
    <a:lvl8pPr marL="3066174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8pPr>
    <a:lvl9pPr marL="3504197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5CB01-0F55-9342-8F01-3DBDA615DC33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93363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5CB01-0F55-9342-8F01-3DBDA615DC33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72984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5CB01-0F55-9342-8F01-3DBDA615DC33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0712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2F780839-06FA-A11B-3909-92FE44A416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56" y="6263601"/>
            <a:ext cx="10686257" cy="1296074"/>
          </a:xfrm>
          <a:prstGeom prst="rect">
            <a:avLst/>
          </a:prstGeom>
        </p:spPr>
      </p:pic>
      <p:pic>
        <p:nvPicPr>
          <p:cNvPr id="7" name="Imagem 6" descr="Uma imagem com verde, Saturação de cores, Gráficos, captura de ecrã&#10;&#10;Descrição gerada automaticamente">
            <a:extLst>
              <a:ext uri="{FF2B5EF4-FFF2-40B4-BE49-F238E27FC236}">
                <a16:creationId xmlns:a16="http://schemas.microsoft.com/office/drawing/2014/main" id="{652B25F6-F8B2-1229-17BB-1E12CD2D6E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35817" y="-249632"/>
            <a:ext cx="2759615" cy="1010351"/>
          </a:xfrm>
          <a:prstGeom prst="rect">
            <a:avLst/>
          </a:prstGeom>
        </p:spPr>
      </p:pic>
      <p:pic>
        <p:nvPicPr>
          <p:cNvPr id="2" name="Imagem 1" descr="Uma imagem com Tipo de letra, Gráficos, design gráfico, texto&#10;&#10;Descrição gerada automaticamente">
            <a:extLst>
              <a:ext uri="{FF2B5EF4-FFF2-40B4-BE49-F238E27FC236}">
                <a16:creationId xmlns:a16="http://schemas.microsoft.com/office/drawing/2014/main" id="{1C6B8975-F18B-292D-98C0-C7B9350B8E6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92143" y="395472"/>
            <a:ext cx="2373087" cy="39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381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64AC446E-0348-E288-1C4A-DEB170B8AE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484346" cy="7559675"/>
          </a:xfrm>
          <a:prstGeom prst="rect">
            <a:avLst/>
          </a:prstGeom>
        </p:spPr>
      </p:pic>
      <p:pic>
        <p:nvPicPr>
          <p:cNvPr id="15" name="Imagem 14" descr="Uma imagem com texto, Tipo de letra, captura de ecrã, Gráficos&#10;&#10;Descrição gerada automaticamente">
            <a:extLst>
              <a:ext uri="{FF2B5EF4-FFF2-40B4-BE49-F238E27FC236}">
                <a16:creationId xmlns:a16="http://schemas.microsoft.com/office/drawing/2014/main" id="{EE34DDC3-2775-A643-A7F2-D7AADFF36F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6188" y="6860207"/>
            <a:ext cx="2009877" cy="56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373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2912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9272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0" r:id="rId2"/>
    <p:sldLayoutId id="2147483705" r:id="rId3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texto, Brochura, Publicação&#10;&#10;Descrição gerada automaticamente">
            <a:extLst>
              <a:ext uri="{FF2B5EF4-FFF2-40B4-BE49-F238E27FC236}">
                <a16:creationId xmlns:a16="http://schemas.microsoft.com/office/drawing/2014/main" id="{4DBB36B5-E14C-9BBD-A2C8-2AFECB77AA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626" y="0"/>
            <a:ext cx="8692294" cy="6937317"/>
          </a:xfrm>
          <a:prstGeom prst="rect">
            <a:avLst/>
          </a:prstGeom>
        </p:spPr>
      </p:pic>
      <p:sp>
        <p:nvSpPr>
          <p:cNvPr id="4" name="Marcador de Posição do Título 1">
            <a:extLst>
              <a:ext uri="{FF2B5EF4-FFF2-40B4-BE49-F238E27FC236}">
                <a16:creationId xmlns:a16="http://schemas.microsoft.com/office/drawing/2014/main" id="{513775EB-D3D0-90CA-D9AA-593A844AF6BE}"/>
              </a:ext>
            </a:extLst>
          </p:cNvPr>
          <p:cNvSpPr txBox="1">
            <a:spLocks/>
          </p:cNvSpPr>
          <p:nvPr/>
        </p:nvSpPr>
        <p:spPr>
          <a:xfrm>
            <a:off x="952640" y="78445"/>
            <a:ext cx="4637632" cy="8611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TRÍPTICO</a:t>
            </a:r>
          </a:p>
          <a:p>
            <a:r>
              <a:rPr lang="pt-PT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Formato A4 fechado | frente/verso</a:t>
            </a:r>
            <a:endParaRPr lang="pt-PT" sz="1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Marcador de Posição do Título 1">
            <a:extLst>
              <a:ext uri="{FF2B5EF4-FFF2-40B4-BE49-F238E27FC236}">
                <a16:creationId xmlns:a16="http://schemas.microsoft.com/office/drawing/2014/main" id="{7D0C4CB7-3A21-C34E-8334-D389F9E45492}"/>
              </a:ext>
            </a:extLst>
          </p:cNvPr>
          <p:cNvSpPr txBox="1">
            <a:spLocks/>
          </p:cNvSpPr>
          <p:nvPr/>
        </p:nvSpPr>
        <p:spPr>
          <a:xfrm>
            <a:off x="952640" y="586253"/>
            <a:ext cx="2249038" cy="5712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(exemplo)</a:t>
            </a:r>
            <a:endParaRPr lang="pt-PT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Marcador de Posição do Título 1">
            <a:extLst>
              <a:ext uri="{FF2B5EF4-FFF2-40B4-BE49-F238E27FC236}">
                <a16:creationId xmlns:a16="http://schemas.microsoft.com/office/drawing/2014/main" id="{99640F92-348A-B832-683F-5006F02FEF54}"/>
              </a:ext>
            </a:extLst>
          </p:cNvPr>
          <p:cNvSpPr txBox="1">
            <a:spLocks/>
          </p:cNvSpPr>
          <p:nvPr/>
        </p:nvSpPr>
        <p:spPr>
          <a:xfrm>
            <a:off x="2714707" y="6943153"/>
            <a:ext cx="5072132" cy="538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TRÍPTICO </a:t>
            </a:r>
            <a:r>
              <a:rPr lang="pt-P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TEMPLATE</a:t>
            </a:r>
          </a:p>
          <a:p>
            <a:endParaRPr lang="pt-PT" sz="20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Seta para Baixo 9">
            <a:extLst>
              <a:ext uri="{FF2B5EF4-FFF2-40B4-BE49-F238E27FC236}">
                <a16:creationId xmlns:a16="http://schemas.microsoft.com/office/drawing/2014/main" id="{EC7F29F0-BD63-CBCA-83CD-687E68B53C42}"/>
              </a:ext>
            </a:extLst>
          </p:cNvPr>
          <p:cNvSpPr/>
          <p:nvPr/>
        </p:nvSpPr>
        <p:spPr>
          <a:xfrm>
            <a:off x="5101543" y="7202567"/>
            <a:ext cx="488729" cy="338640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dirty="0">
              <a:solidFill>
                <a:srgbClr val="E5E4E4"/>
              </a:solidFill>
            </a:endParaRPr>
          </a:p>
        </p:txBody>
      </p:sp>
      <p:sp>
        <p:nvSpPr>
          <p:cNvPr id="11" name="Marcador de Posição do Título 1">
            <a:extLst>
              <a:ext uri="{FF2B5EF4-FFF2-40B4-BE49-F238E27FC236}">
                <a16:creationId xmlns:a16="http://schemas.microsoft.com/office/drawing/2014/main" id="{08CBA42D-F832-64AF-371E-0452D59E269E}"/>
              </a:ext>
            </a:extLst>
          </p:cNvPr>
          <p:cNvSpPr txBox="1">
            <a:spLocks/>
          </p:cNvSpPr>
          <p:nvPr/>
        </p:nvSpPr>
        <p:spPr>
          <a:xfrm>
            <a:off x="8026822" y="499266"/>
            <a:ext cx="675419" cy="869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Frente</a:t>
            </a:r>
            <a:endParaRPr lang="pt-PT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Marcador de Posição do Título 1">
            <a:extLst>
              <a:ext uri="{FF2B5EF4-FFF2-40B4-BE49-F238E27FC236}">
                <a16:creationId xmlns:a16="http://schemas.microsoft.com/office/drawing/2014/main" id="{5842C97F-DDAD-EAA7-F557-1B796FAE55DA}"/>
              </a:ext>
            </a:extLst>
          </p:cNvPr>
          <p:cNvSpPr txBox="1">
            <a:spLocks/>
          </p:cNvSpPr>
          <p:nvPr/>
        </p:nvSpPr>
        <p:spPr>
          <a:xfrm>
            <a:off x="8134350" y="3695521"/>
            <a:ext cx="954853" cy="1727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Verso</a:t>
            </a:r>
            <a:endParaRPr lang="pt-PT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Marcador de Posição do Título 1">
            <a:extLst>
              <a:ext uri="{FF2B5EF4-FFF2-40B4-BE49-F238E27FC236}">
                <a16:creationId xmlns:a16="http://schemas.microsoft.com/office/drawing/2014/main" id="{D62FCA96-5073-476D-10F3-E53162AE4DC1}"/>
              </a:ext>
            </a:extLst>
          </p:cNvPr>
          <p:cNvSpPr txBox="1">
            <a:spLocks/>
          </p:cNvSpPr>
          <p:nvPr/>
        </p:nvSpPr>
        <p:spPr>
          <a:xfrm>
            <a:off x="1718509" y="1752657"/>
            <a:ext cx="1483169" cy="1844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Frente (fechado)</a:t>
            </a:r>
            <a:endParaRPr lang="pt-PT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431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2">
            <a:extLst>
              <a:ext uri="{FF2B5EF4-FFF2-40B4-BE49-F238E27FC236}">
                <a16:creationId xmlns:a16="http://schemas.microsoft.com/office/drawing/2014/main" id="{2C53B680-51EF-44EB-047E-3EBFEAA09C2F}"/>
              </a:ext>
            </a:extLst>
          </p:cNvPr>
          <p:cNvSpPr txBox="1">
            <a:spLocks/>
          </p:cNvSpPr>
          <p:nvPr/>
        </p:nvSpPr>
        <p:spPr>
          <a:xfrm>
            <a:off x="3958842" y="1219755"/>
            <a:ext cx="2833843" cy="4786483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industry's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standard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since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1500s,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unknown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galley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scrambled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specimen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survived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five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centuries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leap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electronic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remaining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essentially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unchanged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popularised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1960s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release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Letraset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sheets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passages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recently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software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Aldus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PageMaker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including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t-PT" sz="92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pt-PT" sz="920" dirty="0">
              <a:solidFill>
                <a:srgbClr val="000000"/>
              </a:solidFill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pt-PT" sz="92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established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fact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distracted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looking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layout.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point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more-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less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normal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distribution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letters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opposed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'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look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English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packages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web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editors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use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default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model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search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for '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uncover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web sites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still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infancy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Various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evolved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accident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purpose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injected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humour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Contrary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popular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belief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random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roots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piece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45 BC,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2000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old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Richard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McClintock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professor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Hampden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-Sydney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College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Virginia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looked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up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obscure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words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passage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going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through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cites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word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20" dirty="0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pt-PT" sz="92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Marcador de Posição do Título 1">
            <a:extLst>
              <a:ext uri="{FF2B5EF4-FFF2-40B4-BE49-F238E27FC236}">
                <a16:creationId xmlns:a16="http://schemas.microsoft.com/office/drawing/2014/main" id="{451D8B47-A367-9F93-0027-FAA58FCFEAC3}"/>
              </a:ext>
            </a:extLst>
          </p:cNvPr>
          <p:cNvSpPr txBox="1">
            <a:spLocks/>
          </p:cNvSpPr>
          <p:nvPr/>
        </p:nvSpPr>
        <p:spPr>
          <a:xfrm>
            <a:off x="366557" y="6558154"/>
            <a:ext cx="1757835" cy="718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0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Contactos</a:t>
            </a:r>
          </a:p>
          <a:p>
            <a:r>
              <a:rPr lang="pt-PT" sz="1000" dirty="0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Serviço de Ginecologia</a:t>
            </a:r>
          </a:p>
          <a:p>
            <a:r>
              <a:rPr lang="pt-PT" sz="1000" dirty="0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Unidade de </a:t>
            </a:r>
            <a:r>
              <a:rPr lang="pt-PT" sz="1000" dirty="0" err="1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Xxxxxxx</a:t>
            </a:r>
            <a:r>
              <a:rPr lang="pt-PT" sz="1000" dirty="0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| Piso 0</a:t>
            </a:r>
          </a:p>
          <a:p>
            <a:r>
              <a:rPr lang="pt-PT" sz="1000" dirty="0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Telefone: 000 000 000</a:t>
            </a:r>
          </a:p>
          <a:p>
            <a:endParaRPr lang="pt-PT" sz="1000" dirty="0">
              <a:solidFill>
                <a:srgbClr val="01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03854430-E00A-A275-7C20-F670AAEF22FD}"/>
              </a:ext>
            </a:extLst>
          </p:cNvPr>
          <p:cNvSpPr txBox="1">
            <a:spLocks/>
          </p:cNvSpPr>
          <p:nvPr/>
        </p:nvSpPr>
        <p:spPr>
          <a:xfrm>
            <a:off x="322635" y="972560"/>
            <a:ext cx="1571127" cy="247195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Sono</a:t>
            </a:r>
            <a:r>
              <a:rPr lang="es-ES" sz="13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s-ES" sz="13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Saudável</a:t>
            </a:r>
            <a:endParaRPr lang="es-ES" sz="1300" b="1" dirty="0">
              <a:solidFill>
                <a:srgbClr val="01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93AD0672-BA96-65AD-4E3A-2C006215BBC3}"/>
              </a:ext>
            </a:extLst>
          </p:cNvPr>
          <p:cNvSpPr txBox="1">
            <a:spLocks/>
          </p:cNvSpPr>
          <p:nvPr/>
        </p:nvSpPr>
        <p:spPr>
          <a:xfrm>
            <a:off x="329486" y="1219755"/>
            <a:ext cx="2833843" cy="4786483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industry's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standard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since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1500s,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unknown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galley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scrambled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specimen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survived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five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centuries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leap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electronic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remaining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essentially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unchanged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popularised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1960s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release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Letraset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sheets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passages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recently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software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Aldus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PageMaker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including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established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fact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distracted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looking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layout.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point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more-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less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normal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distribution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letters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opposed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'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look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English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packages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web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editors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use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default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model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search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for '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uncover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web sites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still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infancy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Various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evolved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accident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purpose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injected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humour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Contrary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popular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belief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random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roots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piece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45 BC,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2000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old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Richard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McClintock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professor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Hampden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-Sydney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College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Virginia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looked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up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obscure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words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passage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going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through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cites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word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E02A9B1C-9937-3F9C-6570-6D5C1DA0AEF6}"/>
              </a:ext>
            </a:extLst>
          </p:cNvPr>
          <p:cNvSpPr txBox="1">
            <a:spLocks/>
          </p:cNvSpPr>
          <p:nvPr/>
        </p:nvSpPr>
        <p:spPr>
          <a:xfrm>
            <a:off x="3975798" y="972560"/>
            <a:ext cx="1571127" cy="247195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Hora de acordar</a:t>
            </a:r>
          </a:p>
        </p:txBody>
      </p:sp>
      <p:pic>
        <p:nvPicPr>
          <p:cNvPr id="17" name="Imagem 16" descr="Uma imagem com Gráficos, símbolo, círculo, arte&#10;&#10;Descrição gerada automaticamente">
            <a:extLst>
              <a:ext uri="{FF2B5EF4-FFF2-40B4-BE49-F238E27FC236}">
                <a16:creationId xmlns:a16="http://schemas.microsoft.com/office/drawing/2014/main" id="{023455DA-6909-EEE1-24DB-7139FFA99C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0001" y="3106724"/>
            <a:ext cx="494012" cy="427511"/>
          </a:xfrm>
          <a:prstGeom prst="rect">
            <a:avLst/>
          </a:prstGeom>
        </p:spPr>
      </p:pic>
      <p:pic>
        <p:nvPicPr>
          <p:cNvPr id="19" name="Imagem 18" descr="Uma imagem com símbolo, Gráficos, design&#10;&#10;Descrição gerada automaticamente">
            <a:extLst>
              <a:ext uri="{FF2B5EF4-FFF2-40B4-BE49-F238E27FC236}">
                <a16:creationId xmlns:a16="http://schemas.microsoft.com/office/drawing/2014/main" id="{7531B387-F86E-F723-EB19-8919D58809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3220" y="3023504"/>
            <a:ext cx="342009" cy="532014"/>
          </a:xfrm>
          <a:prstGeom prst="rect">
            <a:avLst/>
          </a:prstGeom>
        </p:spPr>
      </p:pic>
      <p:pic>
        <p:nvPicPr>
          <p:cNvPr id="21" name="Imagem 20" descr="Uma imagem com símbolo, Gráficos, Tipo de letra, logótipo&#10;&#10;Descrição gerada automaticamente">
            <a:extLst>
              <a:ext uri="{FF2B5EF4-FFF2-40B4-BE49-F238E27FC236}">
                <a16:creationId xmlns:a16="http://schemas.microsoft.com/office/drawing/2014/main" id="{48213C81-39BF-E4B1-5E76-A2D33B3DDC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6166" y="3004504"/>
            <a:ext cx="522513" cy="551014"/>
          </a:xfrm>
          <a:prstGeom prst="rect">
            <a:avLst/>
          </a:prstGeom>
        </p:spPr>
      </p:pic>
      <p:sp>
        <p:nvSpPr>
          <p:cNvPr id="4" name="Marcador de Posição do Título 1">
            <a:extLst>
              <a:ext uri="{FF2B5EF4-FFF2-40B4-BE49-F238E27FC236}">
                <a16:creationId xmlns:a16="http://schemas.microsoft.com/office/drawing/2014/main" id="{4923D826-DACA-D1BD-A3AC-8BCF1130EAA8}"/>
              </a:ext>
            </a:extLst>
          </p:cNvPr>
          <p:cNvSpPr txBox="1">
            <a:spLocks/>
          </p:cNvSpPr>
          <p:nvPr/>
        </p:nvSpPr>
        <p:spPr>
          <a:xfrm>
            <a:off x="7486843" y="3920425"/>
            <a:ext cx="2142289" cy="8039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500" dirty="0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SERVIÇO DE</a:t>
            </a:r>
          </a:p>
          <a:p>
            <a:r>
              <a:rPr lang="pt-PT" sz="34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PEDIATRIA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ADB70168-0221-26B0-C5CA-95E640E39E1F}"/>
              </a:ext>
            </a:extLst>
          </p:cNvPr>
          <p:cNvSpPr txBox="1">
            <a:spLocks/>
          </p:cNvSpPr>
          <p:nvPr/>
        </p:nvSpPr>
        <p:spPr>
          <a:xfrm>
            <a:off x="7486843" y="4785199"/>
            <a:ext cx="2762675" cy="341034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6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Hábitos de </a:t>
            </a:r>
            <a:r>
              <a:rPr lang="es-ES" sz="16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sono</a:t>
            </a:r>
            <a:r>
              <a:rPr lang="es-ES" sz="16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saudáveis</a:t>
            </a:r>
            <a:endParaRPr lang="es-ES" sz="1600" b="1" dirty="0">
              <a:solidFill>
                <a:srgbClr val="01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Marcador de texto 2">
            <a:extLst>
              <a:ext uri="{FF2B5EF4-FFF2-40B4-BE49-F238E27FC236}">
                <a16:creationId xmlns:a16="http://schemas.microsoft.com/office/drawing/2014/main" id="{CC731F61-B4CC-B48E-850D-6B288A42647C}"/>
              </a:ext>
            </a:extLst>
          </p:cNvPr>
          <p:cNvSpPr txBox="1">
            <a:spLocks/>
          </p:cNvSpPr>
          <p:nvPr/>
        </p:nvSpPr>
        <p:spPr>
          <a:xfrm>
            <a:off x="7486843" y="5187050"/>
            <a:ext cx="2929903" cy="1608745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Contrary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to popular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belief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not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simply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random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text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has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roots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in a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piece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classical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Latin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literature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from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45 BC,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making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over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2000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yContrary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to popular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belief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not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simply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random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text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has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roots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in a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piece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classical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Latin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literature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from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45 BC,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making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over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2000</a:t>
            </a:r>
          </a:p>
        </p:txBody>
      </p:sp>
      <p:sp>
        <p:nvSpPr>
          <p:cNvPr id="18" name="Marcador de Posição da Imagem 13">
            <a:extLst>
              <a:ext uri="{FF2B5EF4-FFF2-40B4-BE49-F238E27FC236}">
                <a16:creationId xmlns:a16="http://schemas.microsoft.com/office/drawing/2014/main" id="{03DD5C8C-E212-C750-909C-C67027E36584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7439275" y="1223834"/>
            <a:ext cx="2977471" cy="2013437"/>
          </a:xfrm>
          <a:prstGeom prst="round2DiagRect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endParaRPr lang="pt-PT" sz="1200" dirty="0"/>
          </a:p>
        </p:txBody>
      </p:sp>
      <p:sp>
        <p:nvSpPr>
          <p:cNvPr id="20" name="Marcador de Posição do Título 1">
            <a:extLst>
              <a:ext uri="{FF2B5EF4-FFF2-40B4-BE49-F238E27FC236}">
                <a16:creationId xmlns:a16="http://schemas.microsoft.com/office/drawing/2014/main" id="{8D8C7CAB-6C65-46EB-E4AB-3E7659CE33B6}"/>
              </a:ext>
            </a:extLst>
          </p:cNvPr>
          <p:cNvSpPr txBox="1">
            <a:spLocks/>
          </p:cNvSpPr>
          <p:nvPr/>
        </p:nvSpPr>
        <p:spPr>
          <a:xfrm>
            <a:off x="9086604" y="7136829"/>
            <a:ext cx="1238652" cy="2965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Unidade de </a:t>
            </a:r>
            <a:r>
              <a:rPr lang="pt-PT" sz="1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Xxxxxxxxx</a:t>
            </a:r>
            <a:endParaRPr lang="pt-PT" sz="1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956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>
            <a:extLst>
              <a:ext uri="{FF2B5EF4-FFF2-40B4-BE49-F238E27FC236}">
                <a16:creationId xmlns:a16="http://schemas.microsoft.com/office/drawing/2014/main" id="{7153DE19-5D35-2AC0-479A-E975282CA6EB}"/>
              </a:ext>
            </a:extLst>
          </p:cNvPr>
          <p:cNvSpPr txBox="1">
            <a:spLocks/>
          </p:cNvSpPr>
          <p:nvPr/>
        </p:nvSpPr>
        <p:spPr>
          <a:xfrm>
            <a:off x="3568849" y="607939"/>
            <a:ext cx="2199534" cy="247195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</a:t>
            </a:r>
            <a:r>
              <a:rPr lang="es-ES" sz="13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dicas</a:t>
            </a:r>
            <a:r>
              <a:rPr lang="es-ES" sz="13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para comer </a:t>
            </a:r>
            <a:r>
              <a:rPr lang="es-ES" sz="13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melhor</a:t>
            </a:r>
            <a:endParaRPr lang="es-ES" sz="1300" b="1" dirty="0">
              <a:solidFill>
                <a:srgbClr val="01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Marcador de texto 2">
            <a:extLst>
              <a:ext uri="{FF2B5EF4-FFF2-40B4-BE49-F238E27FC236}">
                <a16:creationId xmlns:a16="http://schemas.microsoft.com/office/drawing/2014/main" id="{4D0B6943-950C-4C77-3D54-BD9A88AF8EA0}"/>
              </a:ext>
            </a:extLst>
          </p:cNvPr>
          <p:cNvSpPr txBox="1">
            <a:spLocks/>
          </p:cNvSpPr>
          <p:nvPr/>
        </p:nvSpPr>
        <p:spPr>
          <a:xfrm>
            <a:off x="4127649" y="1045480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6DBD2029-9D89-851B-48A3-BB07F4AE2B3C}"/>
              </a:ext>
            </a:extLst>
          </p:cNvPr>
          <p:cNvSpPr txBox="1">
            <a:spLocks/>
          </p:cNvSpPr>
          <p:nvPr/>
        </p:nvSpPr>
        <p:spPr>
          <a:xfrm>
            <a:off x="396763" y="636587"/>
            <a:ext cx="1571127" cy="247195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Horas de comer</a:t>
            </a:r>
          </a:p>
        </p:txBody>
      </p:sp>
      <p:sp>
        <p:nvSpPr>
          <p:cNvPr id="24" name="Marcador de texto 2">
            <a:extLst>
              <a:ext uri="{FF2B5EF4-FFF2-40B4-BE49-F238E27FC236}">
                <a16:creationId xmlns:a16="http://schemas.microsoft.com/office/drawing/2014/main" id="{DC814213-532D-67A0-A37C-175219380E5C}"/>
              </a:ext>
            </a:extLst>
          </p:cNvPr>
          <p:cNvSpPr txBox="1">
            <a:spLocks/>
          </p:cNvSpPr>
          <p:nvPr/>
        </p:nvSpPr>
        <p:spPr>
          <a:xfrm>
            <a:off x="396763" y="883782"/>
            <a:ext cx="2623727" cy="5440016"/>
          </a:xfrm>
          <a:prstGeom prst="rect">
            <a:avLst/>
          </a:prstGeom>
          <a:ln>
            <a:noFill/>
          </a:ln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industry's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standard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ever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since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1500s,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unknown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printer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took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galley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scrambled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specimen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book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survived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five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centuries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leap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electronic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remaining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essentially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unchanged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popularised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1960s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release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Letraset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sheets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containing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passages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recently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software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Aldus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PageMaker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including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t-PT" sz="9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established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fact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reader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distracted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looking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layout.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point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more-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less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normal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distribution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letters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as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opposed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'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',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look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English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packages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web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editors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use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default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model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search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for '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'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uncover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web sites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still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infancy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Various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evolved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accident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purpose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injected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humour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t-PT" sz="9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Contrary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to popular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belief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random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roots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piece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45 BC,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2000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old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Richard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McClintock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professor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Hampden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-Sydney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College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Virginia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looked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up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obscure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words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passage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going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through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cites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word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</p:txBody>
      </p:sp>
      <p:pic>
        <p:nvPicPr>
          <p:cNvPr id="28" name="Imagem 27" descr="Uma imagem com símbolo, Gráficos, Tipo de letra&#10;&#10;Descrição gerada automaticamente">
            <a:extLst>
              <a:ext uri="{FF2B5EF4-FFF2-40B4-BE49-F238E27FC236}">
                <a16:creationId xmlns:a16="http://schemas.microsoft.com/office/drawing/2014/main" id="{8BCC0477-0DA7-B121-A602-78CF452D7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8849" y="1662236"/>
            <a:ext cx="558800" cy="609600"/>
          </a:xfrm>
          <a:prstGeom prst="rect">
            <a:avLst/>
          </a:prstGeom>
        </p:spPr>
      </p:pic>
      <p:pic>
        <p:nvPicPr>
          <p:cNvPr id="30" name="Imagem 29" descr="Uma imagem com símbolo, Gráficos, logótipo&#10;&#10;Descrição gerada automaticamente">
            <a:extLst>
              <a:ext uri="{FF2B5EF4-FFF2-40B4-BE49-F238E27FC236}">
                <a16:creationId xmlns:a16="http://schemas.microsoft.com/office/drawing/2014/main" id="{EDACF3E6-13B8-E313-2CDC-53204832AB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9799" y="2344884"/>
            <a:ext cx="591362" cy="645122"/>
          </a:xfrm>
          <a:prstGeom prst="rect">
            <a:avLst/>
          </a:prstGeom>
        </p:spPr>
      </p:pic>
      <p:pic>
        <p:nvPicPr>
          <p:cNvPr id="32" name="Imagem 31" descr="Uma imagem com Gráficos, símbolo, Tipo de letra, captura de ecrã&#10;&#10;Descrição gerada automaticamente">
            <a:extLst>
              <a:ext uri="{FF2B5EF4-FFF2-40B4-BE49-F238E27FC236}">
                <a16:creationId xmlns:a16="http://schemas.microsoft.com/office/drawing/2014/main" id="{2AD89E7C-95FD-F452-A332-6F5CAE8F23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8849" y="5082103"/>
            <a:ext cx="558800" cy="609600"/>
          </a:xfrm>
          <a:prstGeom prst="rect">
            <a:avLst/>
          </a:prstGeom>
        </p:spPr>
      </p:pic>
      <p:pic>
        <p:nvPicPr>
          <p:cNvPr id="34" name="Imagem 33" descr="Uma imagem com símbolo, Gráficos, círculo, logótipo&#10;&#10;Descrição gerada automaticamente">
            <a:extLst>
              <a:ext uri="{FF2B5EF4-FFF2-40B4-BE49-F238E27FC236}">
                <a16:creationId xmlns:a16="http://schemas.microsoft.com/office/drawing/2014/main" id="{9BDFC963-FA04-2646-F752-D24F07D201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2734" y="4350663"/>
            <a:ext cx="558800" cy="609600"/>
          </a:xfrm>
          <a:prstGeom prst="rect">
            <a:avLst/>
          </a:prstGeom>
        </p:spPr>
      </p:pic>
      <p:pic>
        <p:nvPicPr>
          <p:cNvPr id="36" name="Imagem 35" descr="Uma imagem com Gráficos, símbolo, Tipo de letra, design&#10;&#10;Descrição gerada automaticamente">
            <a:extLst>
              <a:ext uri="{FF2B5EF4-FFF2-40B4-BE49-F238E27FC236}">
                <a16:creationId xmlns:a16="http://schemas.microsoft.com/office/drawing/2014/main" id="{627AC0A4-7C4B-3D08-D22E-59D66437FA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68849" y="6507978"/>
            <a:ext cx="558800" cy="609600"/>
          </a:xfrm>
          <a:prstGeom prst="rect">
            <a:avLst/>
          </a:prstGeom>
        </p:spPr>
      </p:pic>
      <p:pic>
        <p:nvPicPr>
          <p:cNvPr id="38" name="Imagem 37" descr="Uma imagem com Gráficos, arte, clipart, desenho&#10;&#10;Descrição gerada automaticamente">
            <a:extLst>
              <a:ext uri="{FF2B5EF4-FFF2-40B4-BE49-F238E27FC236}">
                <a16:creationId xmlns:a16="http://schemas.microsoft.com/office/drawing/2014/main" id="{D504CB6D-8646-53C9-9218-2121FF1673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68849" y="3702894"/>
            <a:ext cx="558800" cy="609600"/>
          </a:xfrm>
          <a:prstGeom prst="rect">
            <a:avLst/>
          </a:prstGeom>
        </p:spPr>
      </p:pic>
      <p:pic>
        <p:nvPicPr>
          <p:cNvPr id="40" name="Imagem 39" descr="Uma imagem com símbolo, Gráficos, logótipo, Tipo de letra&#10;&#10;Descrição gerada automaticamente">
            <a:extLst>
              <a:ext uri="{FF2B5EF4-FFF2-40B4-BE49-F238E27FC236}">
                <a16:creationId xmlns:a16="http://schemas.microsoft.com/office/drawing/2014/main" id="{4E55F058-C0EA-597D-8818-AD1A450F333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68849" y="2999531"/>
            <a:ext cx="558800" cy="609600"/>
          </a:xfrm>
          <a:prstGeom prst="rect">
            <a:avLst/>
          </a:prstGeom>
        </p:spPr>
      </p:pic>
      <p:pic>
        <p:nvPicPr>
          <p:cNvPr id="42" name="Imagem 41" descr="Uma imagem com Gráficos, candeeiro, design&#10;&#10;Descrição gerada automaticamente">
            <a:extLst>
              <a:ext uri="{FF2B5EF4-FFF2-40B4-BE49-F238E27FC236}">
                <a16:creationId xmlns:a16="http://schemas.microsoft.com/office/drawing/2014/main" id="{76EBABB3-9D20-7ECA-1740-6E36D627602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68848" y="5722926"/>
            <a:ext cx="591361" cy="645121"/>
          </a:xfrm>
          <a:prstGeom prst="rect">
            <a:avLst/>
          </a:prstGeom>
        </p:spPr>
      </p:pic>
      <p:pic>
        <p:nvPicPr>
          <p:cNvPr id="44" name="Imagem 43" descr="Uma imagem com desenho, arte, esboço, clipart&#10;&#10;Descrição gerada automaticamente">
            <a:extLst>
              <a:ext uri="{FF2B5EF4-FFF2-40B4-BE49-F238E27FC236}">
                <a16:creationId xmlns:a16="http://schemas.microsoft.com/office/drawing/2014/main" id="{E1ACA605-8117-0539-42FB-EB0860A821A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74589" y="1025937"/>
            <a:ext cx="558800" cy="609600"/>
          </a:xfrm>
          <a:prstGeom prst="rect">
            <a:avLst/>
          </a:prstGeom>
        </p:spPr>
      </p:pic>
      <p:sp>
        <p:nvSpPr>
          <p:cNvPr id="46" name="Marcador de texto 2">
            <a:extLst>
              <a:ext uri="{FF2B5EF4-FFF2-40B4-BE49-F238E27FC236}">
                <a16:creationId xmlns:a16="http://schemas.microsoft.com/office/drawing/2014/main" id="{04EB3B0C-CB61-FC55-3EB7-39CA262720F4}"/>
              </a:ext>
            </a:extLst>
          </p:cNvPr>
          <p:cNvSpPr txBox="1">
            <a:spLocks/>
          </p:cNvSpPr>
          <p:nvPr/>
        </p:nvSpPr>
        <p:spPr>
          <a:xfrm>
            <a:off x="4127649" y="1728673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Marcador de texto 2">
            <a:extLst>
              <a:ext uri="{FF2B5EF4-FFF2-40B4-BE49-F238E27FC236}">
                <a16:creationId xmlns:a16="http://schemas.microsoft.com/office/drawing/2014/main" id="{E84552B7-4936-1F7A-695A-2E7F105218D7}"/>
              </a:ext>
            </a:extLst>
          </p:cNvPr>
          <p:cNvSpPr txBox="1">
            <a:spLocks/>
          </p:cNvSpPr>
          <p:nvPr/>
        </p:nvSpPr>
        <p:spPr>
          <a:xfrm>
            <a:off x="4127649" y="2383320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Marcador de texto 2">
            <a:extLst>
              <a:ext uri="{FF2B5EF4-FFF2-40B4-BE49-F238E27FC236}">
                <a16:creationId xmlns:a16="http://schemas.microsoft.com/office/drawing/2014/main" id="{3B66F5E1-02E4-07ED-F5E4-003FD8B86716}"/>
              </a:ext>
            </a:extLst>
          </p:cNvPr>
          <p:cNvSpPr txBox="1">
            <a:spLocks/>
          </p:cNvSpPr>
          <p:nvPr/>
        </p:nvSpPr>
        <p:spPr>
          <a:xfrm>
            <a:off x="4127649" y="3056860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Marcador de texto 2">
            <a:extLst>
              <a:ext uri="{FF2B5EF4-FFF2-40B4-BE49-F238E27FC236}">
                <a16:creationId xmlns:a16="http://schemas.microsoft.com/office/drawing/2014/main" id="{00243465-DE48-3C26-97A8-5AD517FE00DD}"/>
              </a:ext>
            </a:extLst>
          </p:cNvPr>
          <p:cNvSpPr txBox="1">
            <a:spLocks/>
          </p:cNvSpPr>
          <p:nvPr/>
        </p:nvSpPr>
        <p:spPr>
          <a:xfrm>
            <a:off x="4127649" y="3798004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Marcador de texto 2">
            <a:extLst>
              <a:ext uri="{FF2B5EF4-FFF2-40B4-BE49-F238E27FC236}">
                <a16:creationId xmlns:a16="http://schemas.microsoft.com/office/drawing/2014/main" id="{9D9BCC78-661A-2C33-F27C-2B5476F8A8B2}"/>
              </a:ext>
            </a:extLst>
          </p:cNvPr>
          <p:cNvSpPr txBox="1">
            <a:spLocks/>
          </p:cNvSpPr>
          <p:nvPr/>
        </p:nvSpPr>
        <p:spPr>
          <a:xfrm>
            <a:off x="4127649" y="4462147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Marcador de texto 2">
            <a:extLst>
              <a:ext uri="{FF2B5EF4-FFF2-40B4-BE49-F238E27FC236}">
                <a16:creationId xmlns:a16="http://schemas.microsoft.com/office/drawing/2014/main" id="{EAC8ABAD-F63C-5497-C78B-0D65EC83719C}"/>
              </a:ext>
            </a:extLst>
          </p:cNvPr>
          <p:cNvSpPr txBox="1">
            <a:spLocks/>
          </p:cNvSpPr>
          <p:nvPr/>
        </p:nvSpPr>
        <p:spPr>
          <a:xfrm>
            <a:off x="4127649" y="5126319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Marcador de texto 2">
            <a:extLst>
              <a:ext uri="{FF2B5EF4-FFF2-40B4-BE49-F238E27FC236}">
                <a16:creationId xmlns:a16="http://schemas.microsoft.com/office/drawing/2014/main" id="{D98006CB-08E5-0C1A-34DF-0F8B06926A2D}"/>
              </a:ext>
            </a:extLst>
          </p:cNvPr>
          <p:cNvSpPr txBox="1">
            <a:spLocks/>
          </p:cNvSpPr>
          <p:nvPr/>
        </p:nvSpPr>
        <p:spPr>
          <a:xfrm>
            <a:off x="4127649" y="5809384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Marcador de texto 2">
            <a:extLst>
              <a:ext uri="{FF2B5EF4-FFF2-40B4-BE49-F238E27FC236}">
                <a16:creationId xmlns:a16="http://schemas.microsoft.com/office/drawing/2014/main" id="{5FDAB43C-48A1-E6B2-DD6E-00D829370CFF}"/>
              </a:ext>
            </a:extLst>
          </p:cNvPr>
          <p:cNvSpPr txBox="1">
            <a:spLocks/>
          </p:cNvSpPr>
          <p:nvPr/>
        </p:nvSpPr>
        <p:spPr>
          <a:xfrm>
            <a:off x="4127649" y="6579205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Título 1">
            <a:extLst>
              <a:ext uri="{FF2B5EF4-FFF2-40B4-BE49-F238E27FC236}">
                <a16:creationId xmlns:a16="http://schemas.microsoft.com/office/drawing/2014/main" id="{0AF4D41E-DC40-BAE6-CB5D-40436E36E2B0}"/>
              </a:ext>
            </a:extLst>
          </p:cNvPr>
          <p:cNvSpPr txBox="1">
            <a:spLocks/>
          </p:cNvSpPr>
          <p:nvPr/>
        </p:nvSpPr>
        <p:spPr>
          <a:xfrm>
            <a:off x="7465105" y="3902805"/>
            <a:ext cx="1644943" cy="258809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Comida  </a:t>
            </a:r>
            <a:r>
              <a:rPr lang="es-ES" sz="13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Saudável</a:t>
            </a:r>
            <a:endParaRPr lang="es-ES" sz="1300" b="1" dirty="0">
              <a:solidFill>
                <a:srgbClr val="01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Marcador de texto 2">
            <a:extLst>
              <a:ext uri="{FF2B5EF4-FFF2-40B4-BE49-F238E27FC236}">
                <a16:creationId xmlns:a16="http://schemas.microsoft.com/office/drawing/2014/main" id="{B7EF892F-5613-F798-3B9F-EA3F0BA032D0}"/>
              </a:ext>
            </a:extLst>
          </p:cNvPr>
          <p:cNvSpPr txBox="1">
            <a:spLocks/>
          </p:cNvSpPr>
          <p:nvPr/>
        </p:nvSpPr>
        <p:spPr>
          <a:xfrm>
            <a:off x="7468990" y="4128521"/>
            <a:ext cx="2833843" cy="2941777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industry's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standard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since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1500s,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unknown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galley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scrambled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specimen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survived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five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centuries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leap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electronic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remaining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essentially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unchanged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popularised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1960s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release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Letraset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sheets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passages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recently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software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Aldus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PageMaker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including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established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fact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distracted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looking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layout.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point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more-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less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normal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distribution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letters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opposed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'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look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English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packages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web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editors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use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A909C2DB-7AA3-9BD6-6EA0-4DE9CECD2FBF}"/>
              </a:ext>
            </a:extLst>
          </p:cNvPr>
          <p:cNvSpPr/>
          <p:nvPr/>
        </p:nvSpPr>
        <p:spPr>
          <a:xfrm>
            <a:off x="7333301" y="363975"/>
            <a:ext cx="3216581" cy="3216581"/>
          </a:xfrm>
          <a:prstGeom prst="ellipse">
            <a:avLst/>
          </a:prstGeom>
          <a:solidFill>
            <a:srgbClr val="009E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Marcador de Posição da Imagem 25">
            <a:extLst>
              <a:ext uri="{FF2B5EF4-FFF2-40B4-BE49-F238E27FC236}">
                <a16:creationId xmlns:a16="http://schemas.microsoft.com/office/drawing/2014/main" id="{6A3811B3-75BF-D7C5-9A8E-00621E556CC1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7457838" y="363975"/>
            <a:ext cx="3092044" cy="3092044"/>
          </a:xfrm>
          <a:prstGeom prst="roundRect">
            <a:avLst>
              <a:gd name="adj" fmla="val 50000"/>
            </a:avLst>
          </a:prstGeo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pt-PT" sz="1200" dirty="0"/>
          </a:p>
        </p:txBody>
      </p:sp>
    </p:spTree>
    <p:extLst>
      <p:ext uri="{BB962C8B-B14F-4D97-AF65-F5344CB8AC3E}">
        <p14:creationId xmlns:p14="http://schemas.microsoft.com/office/powerpoint/2010/main" val="8573907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o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279</TotalTime>
  <Words>1356</Words>
  <Application>Microsoft Macintosh PowerPoint</Application>
  <PresentationFormat>Personalizados</PresentationFormat>
  <Paragraphs>49</Paragraphs>
  <Slides>3</Slides>
  <Notes>3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3</vt:i4>
      </vt:variant>
    </vt:vector>
  </HeadingPairs>
  <TitlesOfParts>
    <vt:vector size="8" baseType="lpstr">
      <vt:lpstr>Aptos</vt:lpstr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Telma Guerra</dc:creator>
  <cp:lastModifiedBy>Telma Guerra</cp:lastModifiedBy>
  <cp:revision>9</cp:revision>
  <dcterms:created xsi:type="dcterms:W3CDTF">2024-06-11T11:15:44Z</dcterms:created>
  <dcterms:modified xsi:type="dcterms:W3CDTF">2024-06-26T22:14:31Z</dcterms:modified>
</cp:coreProperties>
</file>