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CD825B1F-9253-1A8F-9503-1860EEEF30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1648" y="9837220"/>
            <a:ext cx="2393994" cy="3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2024-06-26T22:14:01Z</dcterms:modified>
</cp:coreProperties>
</file>