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39C63025-25C5-EE3C-A4CB-7744AC15ED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75313" y="1078661"/>
            <a:ext cx="4341187" cy="71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2024-06-25T18:04:36Z</dcterms:modified>
</cp:coreProperties>
</file>