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21"/>
    <p:restoredTop sz="96695"/>
  </p:normalViewPr>
  <p:slideViewPr>
    <p:cSldViewPr snapToGrid="0">
      <p:cViewPr varScale="1">
        <p:scale>
          <a:sx n="58" d="100"/>
          <a:sy n="58" d="100"/>
        </p:scale>
        <p:origin x="37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39C63025-25C5-EE3C-A4CB-7744AC15ED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75313" y="1078661"/>
            <a:ext cx="4341187" cy="711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2024-06-25T18:04:36Z</dcterms:modified>
</cp:coreProperties>
</file>