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47"/>
    <p:restoredTop sz="92517"/>
  </p:normalViewPr>
  <p:slideViewPr>
    <p:cSldViewPr snapToGrid="0">
      <p:cViewPr varScale="1">
        <p:scale>
          <a:sx n="107" d="100"/>
          <a:sy n="107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DDE5C2C2-9DC4-0F4C-8F9C-45DFD8924E2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3164" y="490415"/>
            <a:ext cx="3121322" cy="51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2024-06-25T17:55:32Z</dcterms:modified>
</cp:coreProperties>
</file>