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6BF136B0-0A01-EEFE-B054-6F2E164D5A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4019" y="353517"/>
            <a:ext cx="2559955" cy="4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10</cp:revision>
  <dcterms:created xsi:type="dcterms:W3CDTF">2024-06-11T11:15:44Z</dcterms:created>
  <dcterms:modified xsi:type="dcterms:W3CDTF">2024-06-25T17:58:09Z</dcterms:modified>
</cp:coreProperties>
</file>