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2C1CF4C4-9821-E06E-1383-1C5A53BF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9710" y="9836404"/>
            <a:ext cx="2504934" cy="41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2024-06-25T17:56:35Z</dcterms:modified>
</cp:coreProperties>
</file>